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303" r:id="rId31"/>
    <p:sldId id="304" r:id="rId32"/>
    <p:sldId id="305" r:id="rId33"/>
    <p:sldId id="306" r:id="rId34"/>
    <p:sldId id="307" r:id="rId35"/>
    <p:sldId id="308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879C-C50B-41BA-80FC-45E4D30609F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8F768-026F-43E8-B0B8-A334202BC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A0B5-2EC0-49FA-8FAB-96CA38914F9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68CD-E408-47D4-A160-70A13F5F9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A0B5-2EC0-49FA-8FAB-96CA38914F9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68CD-E408-47D4-A160-70A13F5F9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A0B5-2EC0-49FA-8FAB-96CA38914F9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68CD-E408-47D4-A160-70A13F5F9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2DA0B5-2EC0-49FA-8FAB-96CA38914F9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B068CD-E408-47D4-A160-70A13F5F9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A0B5-2EC0-49FA-8FAB-96CA38914F9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68CD-E408-47D4-A160-70A13F5F9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A0B5-2EC0-49FA-8FAB-96CA38914F9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68CD-E408-47D4-A160-70A13F5F9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A0B5-2EC0-49FA-8FAB-96CA38914F9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68CD-E408-47D4-A160-70A13F5F9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A0B5-2EC0-49FA-8FAB-96CA38914F9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68CD-E408-47D4-A160-70A13F5F9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A0B5-2EC0-49FA-8FAB-96CA38914F9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68CD-E408-47D4-A160-70A13F5F9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A0B5-2EC0-49FA-8FAB-96CA38914F9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68CD-E408-47D4-A160-70A13F5F9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A0B5-2EC0-49FA-8FAB-96CA38914F9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68CD-E408-47D4-A160-70A13F5F9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A0B5-2EC0-49FA-8FAB-96CA38914F9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68CD-E408-47D4-A160-70A13F5F9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A0B5-2EC0-49FA-8FAB-96CA38914F93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68CD-E408-47D4-A160-70A13F5F9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74;&#1099;&#1093;&#1086;&#1076;%20&#1074;&#1077;&#1076;&#1091;&#1097;&#1077;&#1075;&#1086;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7;&#1088;&#1072;&#1074;&#1077;&#1083;&#1100;&#1085;&#1099;&#1081;%20&#1086;&#1090;&#1074;&#1077;&#1090;.mp3" TargetMode="External"/><Relationship Id="rId1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7;&#1088;&#1072;&#1074;&#1077;&#1083;&#1100;&#1085;&#1099;&#1081;%20&#1086;&#1090;&#1074;&#1077;&#1090;.mp3" TargetMode="Externa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7;&#1088;&#1072;&#1074;&#1077;&#1083;&#1100;&#1085;&#1099;&#1081;%20&#1086;&#1090;&#1074;&#1077;&#1090;.mp3" TargetMode="Externa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7;&#1088;&#1072;&#1074;&#1077;&#1083;&#1100;&#1085;&#1099;&#1081;%20&#1086;&#1090;&#1074;&#1077;&#1090;.mp3" TargetMode="Externa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7;&#1088;&#1072;&#1074;&#1077;&#1083;&#1100;&#1085;&#1099;&#1081;%20&#1086;&#1090;&#1074;&#1077;&#1090;.mp3" TargetMode="External"/><Relationship Id="rId1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7;&#1088;&#1072;&#1074;&#1077;&#1083;&#1100;&#1085;&#1099;&#1081;%20&#1086;&#1090;&#1074;&#1077;&#1090;.mp3" TargetMode="Externa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7;&#1088;&#1072;&#1074;&#1077;&#1083;&#1100;&#1085;&#1099;&#1081;%20&#1086;&#1090;&#1074;&#1077;&#1090;.mp3" TargetMode="External"/><Relationship Id="rId1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hyperlink" Target="&#1043;&#1076;&#1077;%20&#1083;&#1086;&#1075;&#1080;&#1082;&#1072;%20&#1087;&#1088;&#1077;&#1079;&#1077;&#1085;&#1090;&#1072;&#1094;&#1080;&#1103;.pptx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jpeg"/><Relationship Id="rId2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7;&#1088;&#1072;&#1074;&#1077;&#1083;&#1100;&#1085;&#1099;&#1081;%20&#1086;&#1090;&#1074;&#1077;&#1090;.mp3" TargetMode="External"/><Relationship Id="rId1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jpeg"/><Relationship Id="rId2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7;&#1088;&#1072;&#1074;&#1077;&#1083;&#1100;&#1085;&#1099;&#1081;%20&#1086;&#1090;&#1074;&#1077;&#1090;.mp3" TargetMode="External"/><Relationship Id="rId1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jpeg"/><Relationship Id="rId2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7;&#1088;&#1072;&#1074;&#1077;&#1083;&#1100;&#1085;&#1099;&#1081;%20&#1086;&#1090;&#1074;&#1077;&#1090;.mp3" TargetMode="External"/><Relationship Id="rId1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1.png"/><Relationship Id="rId2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7;&#1088;&#1072;&#1074;&#1077;&#1083;&#1100;&#1085;&#1099;&#1081;%20&#1086;&#1090;&#1074;&#1077;&#1090;.mp3" TargetMode="External"/><Relationship Id="rId1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7.jpeg"/><Relationship Id="rId2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9.jpeg"/><Relationship Id="rId2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6" Type="http://schemas.openxmlformats.org/officeDocument/2006/relationships/image" Target="../media/image6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2.jpeg"/><Relationship Id="rId2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6" Type="http://schemas.openxmlformats.org/officeDocument/2006/relationships/image" Target="../media/image71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jpeg"/><Relationship Id="rId2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87;&#1088;&#1072;&#1074;&#1077;&#1083;&#1100;&#1085;&#1099;&#1081;%20&#1086;&#1090;&#1074;&#1077;&#1090;.mp3" TargetMode="Externa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7;&#1084;&#1100;&#1103;\Desktop\&#1043;&#1076;&#1077;%20&#1083;&#1086;&#1075;&#1080;&#1082;&#1072;%202\&#1075;&#1076;&#1077;%20&#1083;&#1086;&#1075;&#1080;&#1082;&#1072;-%20&#1074;&#1099;&#1093;&#1086;&#1076;%20&#1074;&#1077;&#1076;&#1091;&#1097;&#1077;&#1075;&#1086;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7;&#1088;&#1072;&#1074;&#1077;&#1083;&#1100;&#1085;&#1099;&#1081;%20&#1086;&#1090;&#1074;&#1077;&#1090;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76;&#1077;%20&#1083;&#1086;&#1075;&#1080;&#1082;&#1072;\&#1043;&#1076;&#1077;%20&#1083;&#1086;&#1075;&#1080;&#1082;&#1084;\&#1075;&#1076;&#1077;%20&#1083;&#1086;&#1075;&#1080;&#1082;&#1072;-%20&#1085;&#1077;%20&#1087;&#1088;&#1072;&#1074;&#1077;&#1083;&#1100;&#1085;&#1099;&#1081;%20&#1086;&#1090;&#1074;&#1077;&#1090;%20(1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 ? </a:t>
            </a:r>
            <a:endParaRPr lang="ru-RU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14348" y="6051580"/>
            <a:ext cx="488024" cy="540000"/>
          </a:xfrm>
          <a:prstGeom prst="rect">
            <a:avLst/>
          </a:prstGeom>
        </p:spPr>
      </p:pic>
      <p:pic>
        <p:nvPicPr>
          <p:cNvPr id="6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572000" y="6143644"/>
            <a:ext cx="540000" cy="540000"/>
          </a:xfrm>
          <a:prstGeom prst="rect">
            <a:avLst/>
          </a:prstGeom>
        </p:spPr>
      </p:pic>
      <p:pic>
        <p:nvPicPr>
          <p:cNvPr id="7" name="где логика- выход ведущего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8044458" y="6143644"/>
            <a:ext cx="434158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28"/>
            <a:ext cx="3429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Где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логика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?</a:t>
            </a:r>
            <a:endParaRPr lang="ru-RU" sz="44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5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15338" y="6143644"/>
            <a:ext cx="540000" cy="540000"/>
          </a:xfrm>
          <a:prstGeom prst="rect">
            <a:avLst/>
          </a:prstGeom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142984"/>
            <a:ext cx="3075253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5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6143644"/>
            <a:ext cx="488024" cy="540000"/>
          </a:xfrm>
          <a:prstGeom prst="rect">
            <a:avLst/>
          </a:prstGeom>
        </p:spPr>
      </p:pic>
      <p:pic>
        <p:nvPicPr>
          <p:cNvPr id="6" name="Picture 2" descr="C:\Users\Семья\Desktop\Где логика\Где логикм\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6143644"/>
            <a:ext cx="540000" cy="540000"/>
          </a:xfrm>
          <a:prstGeom prst="rect">
            <a:avLst/>
          </a:prstGeom>
          <a:noFill/>
        </p:spPr>
      </p:pic>
      <p:pic>
        <p:nvPicPr>
          <p:cNvPr id="9219" name="Picture 3" descr="C:\Users\Семья\Desktop\94854450_large_01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7651" t="5682" r="5422" b="5927"/>
          <a:stretch>
            <a:fillRect/>
          </a:stretch>
        </p:blipFill>
        <p:spPr bwMode="auto">
          <a:xfrm>
            <a:off x="2500298" y="714356"/>
            <a:ext cx="4214842" cy="605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92713"/>
            <a:ext cx="3643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Где логика?</a:t>
            </a:r>
            <a:endParaRPr lang="ru-RU" sz="44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5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15338" y="6072206"/>
            <a:ext cx="540000" cy="540000"/>
          </a:xfrm>
          <a:prstGeom prst="rect">
            <a:avLst/>
          </a:prstGeom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9725" t="11576" r="16368" b="5741"/>
          <a:stretch>
            <a:fillRect/>
          </a:stretch>
        </p:blipFill>
        <p:spPr bwMode="auto">
          <a:xfrm>
            <a:off x="2643174" y="1500174"/>
            <a:ext cx="32832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раунд</a:t>
            </a:r>
          </a:p>
          <a:p>
            <a:pPr algn="ctr">
              <a:buNone/>
            </a:pPr>
            <a:r>
              <a:rPr lang="ru-RU" sz="9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«Чего не хватает ?»</a:t>
            </a:r>
            <a:endParaRPr lang="ru-RU" sz="9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5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6143644"/>
            <a:ext cx="488024" cy="540000"/>
          </a:xfrm>
          <a:prstGeom prst="rect">
            <a:avLst/>
          </a:prstGeom>
        </p:spPr>
      </p:pic>
      <p:pic>
        <p:nvPicPr>
          <p:cNvPr id="6" name="Picture 2" descr="C:\Users\Семья\Desktop\Где логика\Где логикм\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072206"/>
            <a:ext cx="540000" cy="540000"/>
          </a:xfrm>
          <a:prstGeom prst="rect">
            <a:avLst/>
          </a:prstGeom>
          <a:noFill/>
        </p:spPr>
      </p:pic>
      <p:pic>
        <p:nvPicPr>
          <p:cNvPr id="9" name="Picture 2" descr="C:\Users\максим\Desktop\картинки\obVOrD5k_QE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428736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4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43900" y="6000768"/>
            <a:ext cx="540000" cy="540000"/>
          </a:xfrm>
          <a:prstGeom prst="rect">
            <a:avLst/>
          </a:prstGeom>
        </p:spPr>
      </p:pic>
      <p:pic>
        <p:nvPicPr>
          <p:cNvPr id="6" name="Picture 2" descr="C:\Users\максим\Desktop\картинки\BMaNYmjQ3D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5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6072206"/>
            <a:ext cx="488024" cy="540000"/>
          </a:xfrm>
          <a:prstGeom prst="rect">
            <a:avLst/>
          </a:prstGeom>
        </p:spPr>
      </p:pic>
      <p:pic>
        <p:nvPicPr>
          <p:cNvPr id="6" name="Picture 2" descr="C:\Users\Семья\Desktop\Где логика\Где логикм\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6072206"/>
            <a:ext cx="540000" cy="540000"/>
          </a:xfrm>
          <a:prstGeom prst="rect">
            <a:avLst/>
          </a:prstGeom>
          <a:noFill/>
        </p:spPr>
      </p:pic>
      <p:pic>
        <p:nvPicPr>
          <p:cNvPr id="12292" name="Picture 4" descr="C:\Users\Семья\Desktop\58f7b3217cf4115b8793bae8.pn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285860"/>
            <a:ext cx="349830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4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72462" y="6072206"/>
            <a:ext cx="540000" cy="540000"/>
          </a:xfrm>
          <a:prstGeom prst="rect">
            <a:avLst/>
          </a:prstGeom>
        </p:spPr>
      </p:pic>
      <p:pic>
        <p:nvPicPr>
          <p:cNvPr id="8" name="Picture 2" descr="C:\Users\Семья\Desktop\58f7b3217cf4115b8793bae8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285860"/>
            <a:ext cx="349830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5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6072206"/>
            <a:ext cx="488024" cy="540000"/>
          </a:xfrm>
          <a:prstGeom prst="rect">
            <a:avLst/>
          </a:prstGeom>
        </p:spPr>
      </p:pic>
      <p:pic>
        <p:nvPicPr>
          <p:cNvPr id="6" name="Picture 2" descr="C:\Users\Семья\Desktop\Где логика\Где логикм\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6000768"/>
            <a:ext cx="540000" cy="540000"/>
          </a:xfrm>
          <a:prstGeom prst="rect">
            <a:avLst/>
          </a:prstGeom>
          <a:noFill/>
        </p:spPr>
      </p:pic>
      <p:pic>
        <p:nvPicPr>
          <p:cNvPr id="10" name="Picture 2" descr="C:\Users\максим\Desktop\картинки\kLXZAuztgSM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428736"/>
            <a:ext cx="3643338" cy="4991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4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01024" y="6000768"/>
            <a:ext cx="540000" cy="540000"/>
          </a:xfrm>
          <a:prstGeom prst="rect">
            <a:avLst/>
          </a:prstGeom>
        </p:spPr>
      </p:pic>
      <p:pic>
        <p:nvPicPr>
          <p:cNvPr id="8" name="Picture 2" descr="C:\Users\максим\Desktop\картинки\tIrESegGSlY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285860"/>
            <a:ext cx="3571900" cy="4893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раунд</a:t>
            </a:r>
          </a:p>
          <a:p>
            <a:pPr algn="ctr">
              <a:buNone/>
            </a:pPr>
            <a:r>
              <a:rPr lang="ru-RU" sz="9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«Бой с тенью»</a:t>
            </a:r>
            <a:endParaRPr lang="ru-RU" sz="9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5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6143644"/>
            <a:ext cx="488024" cy="540000"/>
          </a:xfrm>
          <a:prstGeom prst="rect">
            <a:avLst/>
          </a:prstGeom>
        </p:spPr>
      </p:pic>
      <p:pic>
        <p:nvPicPr>
          <p:cNvPr id="2050" name="Picture 2" descr="C:\Users\Семья\Desktop\Где логика\Где логикм\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6000768"/>
            <a:ext cx="540000" cy="540000"/>
          </a:xfrm>
          <a:prstGeom prst="rect">
            <a:avLst/>
          </a:prstGeom>
          <a:noFill/>
        </p:spPr>
      </p:pic>
      <p:pic>
        <p:nvPicPr>
          <p:cNvPr id="11" name="Picture 2" descr="C:\Users\максим\Desktop\картинки\ZFS2cOzDqVI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428736"/>
            <a:ext cx="391729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4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43900" y="6143644"/>
            <a:ext cx="540000" cy="540000"/>
          </a:xfrm>
          <a:prstGeom prst="rect">
            <a:avLst/>
          </a:prstGeom>
        </p:spPr>
      </p:pic>
      <p:pic>
        <p:nvPicPr>
          <p:cNvPr id="8" name="Picture 2" descr="C:\Users\максим\Desktop\картинки\bHKRiT-XiMw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500174"/>
            <a:ext cx="3917287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5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6215082"/>
            <a:ext cx="488024" cy="540000"/>
          </a:xfrm>
          <a:prstGeom prst="rect">
            <a:avLst/>
          </a:prstGeom>
        </p:spPr>
      </p:pic>
      <p:pic>
        <p:nvPicPr>
          <p:cNvPr id="6" name="Picture 2" descr="C:\Users\Семья\Desktop\Где логика\Где логикм\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143644"/>
            <a:ext cx="540000" cy="540000"/>
          </a:xfrm>
          <a:prstGeom prst="rect">
            <a:avLst/>
          </a:prstGeom>
          <a:noFill/>
        </p:spPr>
      </p:pic>
      <p:pic>
        <p:nvPicPr>
          <p:cNvPr id="10" name="Picture 2" descr="C:\Users\максим\Desktop\картинки\F5bewqExyJg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4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43900" y="6072206"/>
            <a:ext cx="540000" cy="540000"/>
          </a:xfrm>
          <a:prstGeom prst="rect">
            <a:avLst/>
          </a:prstGeom>
        </p:spPr>
      </p:pic>
      <p:pic>
        <p:nvPicPr>
          <p:cNvPr id="6" name="Picture 2" descr="C:\Users\максим\Desktop\картинки\q5HVIq83dOc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428736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раунд</a:t>
            </a:r>
          </a:p>
          <a:p>
            <a:pPr algn="ctr">
              <a:buNone/>
            </a:pPr>
            <a:r>
              <a:rPr lang="ru-RU" sz="8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«Мультфильмы»</a:t>
            </a:r>
            <a:endParaRPr lang="ru-RU" sz="87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7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6143644"/>
            <a:ext cx="488024" cy="540000"/>
          </a:xfrm>
          <a:prstGeom prst="rect">
            <a:avLst/>
          </a:prstGeom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142976" y="5429264"/>
            <a:ext cx="6572296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«Маша и медведь»</a:t>
            </a:r>
            <a:endParaRPr lang="ru-RU" sz="3600" b="1" dirty="0">
              <a:solidFill>
                <a:srgbClr val="FFFFFF"/>
              </a:solidFill>
            </a:endParaRPr>
          </a:p>
        </p:txBody>
      </p:sp>
      <p:pic>
        <p:nvPicPr>
          <p:cNvPr id="10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072462" y="6072206"/>
            <a:ext cx="540000" cy="540000"/>
          </a:xfrm>
          <a:prstGeom prst="rect">
            <a:avLst/>
          </a:prstGeom>
        </p:spPr>
      </p:pic>
      <p:pic>
        <p:nvPicPr>
          <p:cNvPr id="18434" name="Picture 2" descr="https://i.ytimg.com/vi/3Ma0uWwy_mM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214422"/>
            <a:ext cx="6596107" cy="371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500702"/>
            <a:ext cx="5214974" cy="9287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FF"/>
                </a:solidFill>
                <a:latin typeface="+mn-lt"/>
              </a:rPr>
              <a:t>«Крошка енот»</a:t>
            </a:r>
            <a:endParaRPr lang="ru-RU" sz="36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3643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Где логика?</a:t>
            </a:r>
            <a:endParaRPr lang="ru-RU" sz="4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i.ytimg.com/vi/8cTTn4HXP4Y/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285860"/>
            <a:ext cx="5757890" cy="431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42910" y="6072206"/>
            <a:ext cx="488024" cy="540000"/>
          </a:xfrm>
          <a:prstGeom prst="rect">
            <a:avLst/>
          </a:prstGeom>
        </p:spPr>
      </p:pic>
      <p:pic>
        <p:nvPicPr>
          <p:cNvPr id="10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001024" y="6072206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3"/>
            <a:ext cx="8101042" cy="114300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FF"/>
                </a:solidFill>
              </a:rPr>
              <a:t>«По дороге с облаками»</a:t>
            </a:r>
            <a:endParaRPr lang="ru-RU" sz="3600" b="1" dirty="0">
              <a:solidFill>
                <a:srgbClr val="FFFFFF"/>
              </a:solidFill>
            </a:endParaRPr>
          </a:p>
        </p:txBody>
      </p:sp>
      <p:pic>
        <p:nvPicPr>
          <p:cNvPr id="7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6000768"/>
            <a:ext cx="488024" cy="540000"/>
          </a:xfrm>
          <a:prstGeom prst="rect">
            <a:avLst/>
          </a:prstGeom>
        </p:spPr>
      </p:pic>
      <p:pic>
        <p:nvPicPr>
          <p:cNvPr id="5" name="Picture 2" descr="https://im0-tub-ru.yandex.net/i?id=33c48615b1a507a448f50cda452e3d18&amp;n=33&amp;h=215&amp;w=2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857232"/>
            <a:ext cx="6143668" cy="443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143900" y="6072206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Где логика?</a:t>
            </a:r>
            <a:endParaRPr lang="ru-RU" dirty="0">
              <a:latin typeface="+mj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472" y="5357826"/>
            <a:ext cx="7543824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    «</a:t>
            </a:r>
            <a:r>
              <a:rPr lang="ru-RU" sz="3600" b="1" dirty="0" err="1" smtClean="0">
                <a:solidFill>
                  <a:srgbClr val="FFFFFF"/>
                </a:solidFill>
              </a:rPr>
              <a:t>Фиксики</a:t>
            </a:r>
            <a:r>
              <a:rPr lang="ru-RU" sz="3600" b="1" dirty="0" smtClean="0">
                <a:solidFill>
                  <a:srgbClr val="FFFFFF"/>
                </a:solidFill>
              </a:rPr>
              <a:t>»</a:t>
            </a:r>
            <a:endParaRPr lang="ru-RU" sz="3600" b="1" dirty="0">
              <a:solidFill>
                <a:srgbClr val="FFFFFF"/>
              </a:solidFill>
            </a:endParaRPr>
          </a:p>
        </p:txBody>
      </p:sp>
      <p:pic>
        <p:nvPicPr>
          <p:cNvPr id="9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4" y="6000768"/>
            <a:ext cx="488025" cy="540000"/>
          </a:xfrm>
          <a:prstGeom prst="rect">
            <a:avLst/>
          </a:prstGeom>
        </p:spPr>
      </p:pic>
      <p:pic>
        <p:nvPicPr>
          <p:cNvPr id="10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072462" y="5929330"/>
            <a:ext cx="540000" cy="540000"/>
          </a:xfrm>
          <a:prstGeom prst="rect">
            <a:avLst/>
          </a:prstGeom>
        </p:spPr>
      </p:pic>
      <p:pic>
        <p:nvPicPr>
          <p:cNvPr id="15362" name="Picture 2" descr="http://igroid.com.ua/uploads/posts/2015-03/fixi-click.jpg"/>
          <p:cNvPicPr>
            <a:picLocks noChangeAspect="1" noChangeArrowheads="1"/>
          </p:cNvPicPr>
          <p:nvPr/>
        </p:nvPicPr>
        <p:blipFill>
          <a:blip r:embed="rId6" cstate="print"/>
          <a:srcRect l="18225" r="21024"/>
          <a:stretch>
            <a:fillRect/>
          </a:stretch>
        </p:blipFill>
        <p:spPr bwMode="auto">
          <a:xfrm>
            <a:off x="2071670" y="1000108"/>
            <a:ext cx="4786346" cy="4431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8029604" cy="107157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6400800" cy="1071570"/>
          </a:xfrm>
        </p:spPr>
        <p:txBody>
          <a:bodyPr/>
          <a:lstStyle/>
          <a:p>
            <a:r>
              <a:rPr lang="ru-RU" b="1" dirty="0" smtClean="0">
                <a:solidFill>
                  <a:srgbClr val="FFFFFF"/>
                </a:solidFill>
              </a:rPr>
              <a:t>«Каникулы </a:t>
            </a:r>
            <a:r>
              <a:rPr lang="ru-RU" b="1" dirty="0" err="1" smtClean="0">
                <a:solidFill>
                  <a:srgbClr val="FFFFFF"/>
                </a:solidFill>
              </a:rPr>
              <a:t>Бонифация</a:t>
            </a:r>
            <a:r>
              <a:rPr lang="ru-RU" b="1" dirty="0" smtClean="0">
                <a:solidFill>
                  <a:srgbClr val="FFFFFF"/>
                </a:solidFill>
              </a:rPr>
              <a:t>»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7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8" y="5857892"/>
            <a:ext cx="488024" cy="540000"/>
          </a:xfrm>
          <a:prstGeom prst="rect">
            <a:avLst/>
          </a:prstGeom>
        </p:spPr>
      </p:pic>
      <p:pic>
        <p:nvPicPr>
          <p:cNvPr id="6" name="Picture 2" descr="https://im3-tub-ru.yandex.net/i?id=0da3ba2e9401d9c0a8279fa01fdc865e&amp;n=33&amp;h=215&amp;w=2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857232"/>
            <a:ext cx="5643602" cy="451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143900" y="6000768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10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21" y="6072206"/>
            <a:ext cx="488024" cy="540000"/>
          </a:xfrm>
          <a:prstGeom prst="rect">
            <a:avLst/>
          </a:prstGeom>
        </p:spPr>
      </p:pic>
      <p:pic>
        <p:nvPicPr>
          <p:cNvPr id="11" name="Picture 2" descr="C:\Users\Семья\Desktop\Где логика\Где логикм\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143644"/>
            <a:ext cx="540000" cy="540000"/>
          </a:xfrm>
          <a:prstGeom prst="rect">
            <a:avLst/>
          </a:prstGeom>
          <a:noFill/>
        </p:spPr>
      </p:pic>
      <p:pic>
        <p:nvPicPr>
          <p:cNvPr id="1028" name="Picture 4" descr="C:\Users\Семья\Desktop\ten10 - копия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9" y="1500174"/>
            <a:ext cx="468973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раунд</a:t>
            </a:r>
          </a:p>
          <a:p>
            <a:pPr algn="ctr">
              <a:buNone/>
            </a:pP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«Четвёртый лишний»</a:t>
            </a:r>
          </a:p>
          <a:p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 </a:t>
            </a:r>
            <a:endParaRPr lang="ru-RU" dirty="0"/>
          </a:p>
        </p:txBody>
      </p:sp>
      <p:pic>
        <p:nvPicPr>
          <p:cNvPr id="1026" name="Picture 2" descr="C:\Users\Семья\Desktop\Новая папка\диван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597" t="14202" r="4851" b="39133"/>
          <a:stretch>
            <a:fillRect/>
          </a:stretch>
        </p:blipFill>
        <p:spPr bwMode="auto">
          <a:xfrm>
            <a:off x="500034" y="1071546"/>
            <a:ext cx="337932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Семья\Desktop\Новая папка\kreslo-kartinki-mebeli-dlja-dete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333079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7161" y="5857892"/>
            <a:ext cx="488024" cy="540000"/>
          </a:xfrm>
          <a:prstGeom prst="rect">
            <a:avLst/>
          </a:prstGeom>
        </p:spPr>
      </p:pic>
      <p:pic>
        <p:nvPicPr>
          <p:cNvPr id="11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143900" y="5929330"/>
            <a:ext cx="540000" cy="540000"/>
          </a:xfrm>
          <a:prstGeom prst="rect">
            <a:avLst/>
          </a:prstGeom>
        </p:spPr>
      </p:pic>
      <p:pic>
        <p:nvPicPr>
          <p:cNvPr id="2054" name="Picture 6" descr="http://www.stroyportal.ru/media/cache/companies/35422/yml_images/1514/4268074_image_large.jpg"/>
          <p:cNvPicPr>
            <a:picLocks noChangeAspect="1" noChangeArrowheads="1"/>
          </p:cNvPicPr>
          <p:nvPr/>
        </p:nvPicPr>
        <p:blipFill>
          <a:blip r:embed="rId8" cstate="print"/>
          <a:srcRect t="2205" b="2985"/>
          <a:stretch>
            <a:fillRect/>
          </a:stretch>
        </p:blipFill>
        <p:spPr bwMode="auto">
          <a:xfrm>
            <a:off x="5786446" y="428604"/>
            <a:ext cx="195022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Семья\Desktop\KR-AL-0009_1.jpg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/>
          <a:srcRect l="21094" r="23828" b="4069"/>
          <a:stretch>
            <a:fillRect/>
          </a:stretch>
        </p:blipFill>
        <p:spPr bwMode="auto">
          <a:xfrm>
            <a:off x="1285852" y="3500438"/>
            <a:ext cx="2307276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5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 </a:t>
            </a:r>
            <a:endParaRPr lang="ru-RU" dirty="0"/>
          </a:p>
        </p:txBody>
      </p:sp>
      <p:pic>
        <p:nvPicPr>
          <p:cNvPr id="2050" name="Picture 2" descr="C:\Users\Семья\Desktop\Новая папка\кровать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8396" t="6087" r="7649" b="24930"/>
          <a:stretch>
            <a:fillRect/>
          </a:stretch>
        </p:blipFill>
        <p:spPr bwMode="auto">
          <a:xfrm>
            <a:off x="5072066" y="3571876"/>
            <a:ext cx="2643206" cy="299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Семья\Desktop\Новая папка\стол.jpg"/>
          <p:cNvPicPr>
            <a:picLocks noChangeAspect="1" noChangeArrowheads="1"/>
          </p:cNvPicPr>
          <p:nvPr/>
        </p:nvPicPr>
        <p:blipFill>
          <a:blip r:embed="rId5" cstate="print"/>
          <a:srcRect l="6708" t="6747" r="6707" b="33780"/>
          <a:stretch>
            <a:fillRect/>
          </a:stretch>
        </p:blipFill>
        <p:spPr bwMode="auto">
          <a:xfrm>
            <a:off x="5000628" y="642918"/>
            <a:ext cx="2928958" cy="277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Семья\Desktop\Новая папка\image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142984"/>
            <a:ext cx="292893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Семья\Desktop\Новая папка\image-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357694"/>
            <a:ext cx="2259533" cy="1978618"/>
          </a:xfrm>
          <a:prstGeom prst="rect">
            <a:avLst/>
          </a:prstGeom>
          <a:noFill/>
        </p:spPr>
      </p:pic>
      <p:pic>
        <p:nvPicPr>
          <p:cNvPr id="8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57159" y="5857892"/>
            <a:ext cx="488025" cy="540000"/>
          </a:xfrm>
          <a:prstGeom prst="rect">
            <a:avLst/>
          </a:prstGeom>
        </p:spPr>
      </p:pic>
      <p:pic>
        <p:nvPicPr>
          <p:cNvPr id="10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143899" y="6143643"/>
            <a:ext cx="540000" cy="54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 </a:t>
            </a:r>
            <a:endParaRPr lang="ru-RU" dirty="0"/>
          </a:p>
        </p:txBody>
      </p:sp>
      <p:pic>
        <p:nvPicPr>
          <p:cNvPr id="3074" name="Picture 2" descr="C:\Users\Семья\Desktop\Новая папка\image-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29066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Семья\Desktop\Новая папка\image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785794"/>
            <a:ext cx="271462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Семья\Desktop\Новая папка\image-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714752"/>
            <a:ext cx="2857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Семья\Desktop\Новая папка\image-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285860"/>
            <a:ext cx="297901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00035" y="5857892"/>
            <a:ext cx="488024" cy="540000"/>
          </a:xfrm>
          <a:prstGeom prst="rect">
            <a:avLst/>
          </a:prstGeom>
        </p:spPr>
      </p:pic>
      <p:pic>
        <p:nvPicPr>
          <p:cNvPr id="9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143900" y="6000768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 </a:t>
            </a:r>
            <a:endParaRPr lang="ru-RU" dirty="0"/>
          </a:p>
        </p:txBody>
      </p:sp>
      <p:pic>
        <p:nvPicPr>
          <p:cNvPr id="4098" name="Picture 2" descr="C:\Users\Семья\Desktop\Новая папка\image-2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071546"/>
            <a:ext cx="3252670" cy="267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Семья\Desktop\Новая папка\84ed1650c49e1dd129c22b21b6a54a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8604"/>
            <a:ext cx="2428892" cy="343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Семья\Desktop\Новая папка\bukva-M-krasna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000504"/>
            <a:ext cx="2643206" cy="2550518"/>
          </a:xfrm>
          <a:prstGeom prst="rect">
            <a:avLst/>
          </a:prstGeom>
          <a:noFill/>
        </p:spPr>
      </p:pic>
      <p:pic>
        <p:nvPicPr>
          <p:cNvPr id="4106" name="Picture 10" descr="https://lh3.googleusercontent.com/-ymcupqhXhfs/Vzn5ItWlBEI/AAAAAAAACwY/MjQ2p42p6uQ/s640/blogger-image-20822274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000504"/>
            <a:ext cx="2571736" cy="257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28596" y="6143644"/>
            <a:ext cx="488024" cy="540000"/>
          </a:xfrm>
          <a:prstGeom prst="rect">
            <a:avLst/>
          </a:prstGeom>
        </p:spPr>
      </p:pic>
      <p:pic>
        <p:nvPicPr>
          <p:cNvPr id="12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286776" y="6143644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5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 </a:t>
            </a:r>
            <a:endParaRPr lang="ru-RU" dirty="0"/>
          </a:p>
        </p:txBody>
      </p:sp>
      <p:pic>
        <p:nvPicPr>
          <p:cNvPr id="8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143644"/>
            <a:ext cx="488024" cy="540000"/>
          </a:xfrm>
          <a:prstGeom prst="rect">
            <a:avLst/>
          </a:prstGeom>
        </p:spPr>
      </p:pic>
      <p:pic>
        <p:nvPicPr>
          <p:cNvPr id="9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215338" y="6072206"/>
            <a:ext cx="540000" cy="540000"/>
          </a:xfrm>
          <a:prstGeom prst="rect">
            <a:avLst/>
          </a:prstGeom>
        </p:spPr>
      </p:pic>
      <p:pic>
        <p:nvPicPr>
          <p:cNvPr id="1026" name="Picture 2" descr="C:\Users\Семья\Desktop\Новая папка\185002489_2a1194defa3600403f74dd10b25c90f3_800.pn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071546"/>
            <a:ext cx="303446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Семья\Desktop\Новая папка\Square_of_Witchcraf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857628"/>
            <a:ext cx="2520000" cy="2520000"/>
          </a:xfrm>
          <a:prstGeom prst="rect">
            <a:avLst/>
          </a:prstGeom>
          <a:noFill/>
        </p:spPr>
      </p:pic>
      <p:pic>
        <p:nvPicPr>
          <p:cNvPr id="1033" name="Picture 9" descr="C:\Users\Семья\Desktop\Новая папка\krugvkvadrate.png"/>
          <p:cNvPicPr>
            <a:picLocks noChangeAspect="1" noChangeArrowheads="1"/>
          </p:cNvPicPr>
          <p:nvPr/>
        </p:nvPicPr>
        <p:blipFill>
          <a:blip r:embed="rId8" cstate="print"/>
          <a:srcRect r="7817"/>
          <a:stretch>
            <a:fillRect/>
          </a:stretch>
        </p:blipFill>
        <p:spPr bwMode="auto">
          <a:xfrm>
            <a:off x="5357818" y="857232"/>
            <a:ext cx="2500330" cy="2520000"/>
          </a:xfrm>
          <a:prstGeom prst="rect">
            <a:avLst/>
          </a:prstGeom>
          <a:noFill/>
        </p:spPr>
      </p:pic>
      <p:pic>
        <p:nvPicPr>
          <p:cNvPr id="1034" name="Picture 10" descr="C:\Users\Семья\Desktop\triangle-467257_960_72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8" y="3857628"/>
            <a:ext cx="252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раунд</a:t>
            </a:r>
          </a:p>
          <a:p>
            <a:pPr algn="ctr">
              <a:buNone/>
            </a:pPr>
            <a:r>
              <a:rPr lang="ru-RU" sz="9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«Пословицы и поговорки»</a:t>
            </a:r>
            <a:endParaRPr lang="ru-RU" sz="9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mages.ru.prom.st/144082582_w200_h200_cid368027_pid89838662-d05266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928934"/>
            <a:ext cx="3008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 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928662" y="4929198"/>
            <a:ext cx="7643866" cy="928694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«Делу время, а потехе час» </a:t>
            </a:r>
            <a:endParaRPr lang="ru-RU" sz="4400" dirty="0"/>
          </a:p>
        </p:txBody>
      </p:sp>
      <p:pic>
        <p:nvPicPr>
          <p:cNvPr id="4" name="Picture 2" descr="http://www.tvoya-gazeta.com/images/stories/11_2012/ugol-delo_2012_11_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 l="21428" r="22858" b="735"/>
          <a:stretch>
            <a:fillRect/>
          </a:stretch>
        </p:blipFill>
        <p:spPr bwMode="auto">
          <a:xfrm>
            <a:off x="142844" y="2143116"/>
            <a:ext cx="22288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parnasse.ru/images/photos/medium/article1406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2214554"/>
            <a:ext cx="22272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v.img.com.ua/b/orig/2/a4/ffa82d902ec536e8ae2725f19d624a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1857364"/>
            <a:ext cx="1693862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143900" y="6072206"/>
            <a:ext cx="540000" cy="540000"/>
          </a:xfrm>
          <a:prstGeom prst="rect">
            <a:avLst/>
          </a:prstGeom>
        </p:spPr>
      </p:pic>
      <p:pic>
        <p:nvPicPr>
          <p:cNvPr id="9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28596" y="6143644"/>
            <a:ext cx="488024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 </a:t>
            </a:r>
            <a:endParaRPr lang="ru-RU" dirty="0"/>
          </a:p>
        </p:txBody>
      </p:sp>
      <p:pic>
        <p:nvPicPr>
          <p:cNvPr id="7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6000768"/>
            <a:ext cx="540000" cy="540000"/>
          </a:xfrm>
          <a:prstGeom prst="rect">
            <a:avLst/>
          </a:prstGeom>
        </p:spPr>
      </p:pic>
      <p:pic>
        <p:nvPicPr>
          <p:cNvPr id="8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57158" y="6143644"/>
            <a:ext cx="488024" cy="540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57224" y="4572008"/>
            <a:ext cx="7358114" cy="11969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FFFF"/>
                </a:solidFill>
              </a:rPr>
              <a:t>«Один в поле не воин»</a:t>
            </a:r>
            <a:endParaRPr lang="ru-RU" sz="4400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http://fotoham.ru/img/picture/Dec/03/25dc45c52fa10fa44e9c44523dc44d58/mini_1.jpg"/>
          <p:cNvPicPr>
            <a:picLocks noChangeAspect="1" noChangeArrowheads="1"/>
          </p:cNvPicPr>
          <p:nvPr/>
        </p:nvPicPr>
        <p:blipFill>
          <a:blip r:embed="rId6" cstate="print"/>
          <a:srcRect l="18040" t="2563" r="17810"/>
          <a:stretch>
            <a:fillRect/>
          </a:stretch>
        </p:blipFill>
        <p:spPr bwMode="auto">
          <a:xfrm>
            <a:off x="285720" y="1214422"/>
            <a:ext cx="22860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go4.imgsmail.ru/imgpreview?key=26c0aca590bba9ea&amp;mb=imgdb_preview_9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071546"/>
            <a:ext cx="3535363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5" name="Picture 1" descr="C:\Users\Семья\Desktop\Где логика 2\Безымянны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642918"/>
            <a:ext cx="2319487" cy="400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 </a:t>
            </a:r>
            <a:endParaRPr lang="ru-RU" dirty="0"/>
          </a:p>
        </p:txBody>
      </p:sp>
      <p:pic>
        <p:nvPicPr>
          <p:cNvPr id="7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2462" y="6072206"/>
            <a:ext cx="540000" cy="540000"/>
          </a:xfrm>
          <a:prstGeom prst="rect">
            <a:avLst/>
          </a:prstGeom>
        </p:spPr>
      </p:pic>
      <p:pic>
        <p:nvPicPr>
          <p:cNvPr id="8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71472" y="6072206"/>
            <a:ext cx="488024" cy="540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000100" y="4786322"/>
            <a:ext cx="7686700" cy="13398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FFFF"/>
                </a:solidFill>
              </a:rPr>
              <a:t>«Волка ноги кормят»</a:t>
            </a:r>
            <a:endParaRPr lang="ru-RU" sz="4400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http://go3.imgsmail.ru/imgpreview?key=6de0fed1ad74faa0&amp;mb=imgdb_preview_4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428736"/>
            <a:ext cx="302895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i4.loopy.ru/n/nogi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857364"/>
            <a:ext cx="242887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http://333v.ru/uploads/d0/d03cee2793b440181c9dff576438f0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1142984"/>
            <a:ext cx="32004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0042"/>
            <a:ext cx="4643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sz="4400" dirty="0"/>
          </a:p>
        </p:txBody>
      </p:sp>
      <p:pic>
        <p:nvPicPr>
          <p:cNvPr id="7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86776" y="6072206"/>
            <a:ext cx="540000" cy="540000"/>
          </a:xfrm>
          <a:prstGeom prst="rect">
            <a:avLst/>
          </a:prstGeom>
        </p:spPr>
      </p:pic>
      <p:pic>
        <p:nvPicPr>
          <p:cNvPr id="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2" y="1500174"/>
            <a:ext cx="470919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 </a:t>
            </a:r>
            <a:endParaRPr lang="ru-RU" dirty="0"/>
          </a:p>
        </p:txBody>
      </p:sp>
      <p:pic>
        <p:nvPicPr>
          <p:cNvPr id="8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072206"/>
            <a:ext cx="488024" cy="540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71472" y="4857760"/>
            <a:ext cx="8215370" cy="1571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«Ученье свет, а не ученье тьма»</a:t>
            </a:r>
            <a:endParaRPr lang="ru-RU" sz="3600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http://www.lomonintek.ru/img/upload/startovaya-diagnostika-uchaschihsya-5-klass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357298"/>
            <a:ext cx="226695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http://pixelbrush.ru/uploads/posts/2013-02/1361685920_glav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500306"/>
            <a:ext cx="131205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go3.imgsmail.ru/imgpreview?key=b1b0355383c3831&amp;mb=imgdb_preview_15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142984"/>
            <a:ext cx="3341688" cy="221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http://dayfun.ru/wp-content/uploads/2011/11/%D0%BF%D0%BE%D0%B3%D0%BB%D0%BE%D1%82%D0%B8%D0%BB%D0%B0-%D1%82%D1%8C%D0%BC%D0%B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786058"/>
            <a:ext cx="2249488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143900" y="6000768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 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57158" y="4143380"/>
            <a:ext cx="8501122" cy="114300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FFFF"/>
                </a:solidFill>
              </a:rPr>
              <a:t>«Утро вечера мудренее»</a:t>
            </a:r>
            <a:endParaRPr lang="ru-RU" sz="44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widefon.com/_ld/28/s1975526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32004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go4.imgsmail.ru/imgpreview?key=587400bbbca569dd&amp;mb=imgdb_preview_13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285860"/>
            <a:ext cx="286612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chelo-vek.com/wp-content/uploads/2014/04/mudrost.jpg"/>
          <p:cNvPicPr>
            <a:picLocks noChangeAspect="1" noChangeArrowheads="1"/>
          </p:cNvPicPr>
          <p:nvPr/>
        </p:nvPicPr>
        <p:blipFill>
          <a:blip r:embed="rId6" cstate="print"/>
          <a:srcRect l="31500" r="26498" b="2499"/>
          <a:stretch>
            <a:fillRect/>
          </a:stretch>
        </p:blipFill>
        <p:spPr bwMode="auto">
          <a:xfrm>
            <a:off x="6643702" y="785794"/>
            <a:ext cx="225670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286776" y="6072206"/>
            <a:ext cx="540000" cy="540000"/>
          </a:xfrm>
          <a:prstGeom prst="rect">
            <a:avLst/>
          </a:prstGeom>
        </p:spPr>
      </p:pic>
      <p:pic>
        <p:nvPicPr>
          <p:cNvPr id="9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285720" y="6143644"/>
            <a:ext cx="488024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 ? </a:t>
            </a:r>
            <a:endParaRPr lang="ru-RU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где логика- выход ведущег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72463" y="6000768"/>
            <a:ext cx="434830" cy="540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5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00097" y="6000768"/>
            <a:ext cx="488024" cy="540000"/>
          </a:xfrm>
          <a:prstGeom prst="rect">
            <a:avLst/>
          </a:prstGeom>
        </p:spPr>
      </p:pic>
      <p:pic>
        <p:nvPicPr>
          <p:cNvPr id="6" name="Picture 2" descr="C:\Users\Семья\Desktop\Где логика\Где логикм\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6000768"/>
            <a:ext cx="540000" cy="540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69" y="1428735"/>
            <a:ext cx="4919998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5721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2852"/>
            <a:ext cx="4357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Где логика?</a:t>
            </a:r>
            <a:endParaRPr lang="ru-RU" sz="44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5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72462" y="5715016"/>
            <a:ext cx="540000" cy="540000"/>
          </a:xfrm>
          <a:prstGeom prst="rect">
            <a:avLst/>
          </a:prstGeom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142984"/>
            <a:ext cx="4479974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5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6072206"/>
            <a:ext cx="488024" cy="540000"/>
          </a:xfrm>
          <a:prstGeom prst="rect">
            <a:avLst/>
          </a:prstGeom>
        </p:spPr>
      </p:pic>
      <p:pic>
        <p:nvPicPr>
          <p:cNvPr id="6" name="Picture 2" descr="C:\Users\Семья\Desktop\Где логика\Где логикм\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000768"/>
            <a:ext cx="540000" cy="540000"/>
          </a:xfrm>
          <a:prstGeom prst="rect">
            <a:avLst/>
          </a:prstGeom>
          <a:noFill/>
        </p:spPr>
      </p:pic>
      <p:pic>
        <p:nvPicPr>
          <p:cNvPr id="5124" name="Picture 4" descr="C:\Users\Семья\Desktop\depositphotos_105170488-stock-illustration-find-the-correct-shadow-find (1)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285860"/>
            <a:ext cx="714920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5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66"/>
            <a:ext cx="3329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логика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400" dirty="0"/>
          </a:p>
        </p:txBody>
      </p:sp>
      <p:pic>
        <p:nvPicPr>
          <p:cNvPr id="5" name="где логика- правель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43900" y="6072206"/>
            <a:ext cx="540000" cy="540000"/>
          </a:xfrm>
          <a:prstGeom prst="rect">
            <a:avLst/>
          </a:prstGeom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5271"/>
          <a:stretch>
            <a:fillRect/>
          </a:stretch>
        </p:blipFill>
        <p:spPr bwMode="auto">
          <a:xfrm>
            <a:off x="3143240" y="1357298"/>
            <a:ext cx="2669852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endParaRPr lang="ru-RU" dirty="0"/>
          </a:p>
        </p:txBody>
      </p:sp>
      <p:pic>
        <p:nvPicPr>
          <p:cNvPr id="5" name="где логика- не правельный отв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6143644"/>
            <a:ext cx="488024" cy="540000"/>
          </a:xfrm>
          <a:prstGeom prst="rect">
            <a:avLst/>
          </a:prstGeom>
        </p:spPr>
      </p:pic>
      <p:pic>
        <p:nvPicPr>
          <p:cNvPr id="6" name="Picture 2" descr="C:\Users\Семья\Desktop\Где логика\Где логикм\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6072206"/>
            <a:ext cx="540000" cy="540000"/>
          </a:xfrm>
          <a:prstGeom prst="rect">
            <a:avLst/>
          </a:prstGeom>
          <a:noFill/>
        </p:spPr>
      </p:pic>
      <p:pic>
        <p:nvPicPr>
          <p:cNvPr id="7173" name="Picture 5" descr="C:\Users\Семья\Desktop\25d843b2a05d1692405651122bab5709--educational-games-shadows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7583" t="5682" r="5350" b="5927"/>
          <a:stretch>
            <a:fillRect/>
          </a:stretch>
        </p:blipFill>
        <p:spPr bwMode="auto">
          <a:xfrm>
            <a:off x="2756709" y="785794"/>
            <a:ext cx="4029869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3">
      <a:dk1>
        <a:srgbClr val="FF0000"/>
      </a:dk1>
      <a:lt1>
        <a:srgbClr val="FF0000"/>
      </a:lt1>
      <a:dk2>
        <a:srgbClr val="FF0000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1000</TotalTime>
  <Words>215</Words>
  <Application>Microsoft Office PowerPoint</Application>
  <PresentationFormat>Экран (4:3)</PresentationFormat>
  <Paragraphs>63</Paragraphs>
  <Slides>42</Slides>
  <Notes>0</Notes>
  <HiddenSlides>0</HiddenSlides>
  <MMClips>54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Тема1</vt:lpstr>
      <vt:lpstr>Где логика ? </vt:lpstr>
      <vt:lpstr>Где логика?</vt:lpstr>
      <vt:lpstr>Где логика?</vt:lpstr>
      <vt:lpstr>Слайд 4</vt:lpstr>
      <vt:lpstr>Где логика?</vt:lpstr>
      <vt:lpstr>Слайд 6</vt:lpstr>
      <vt:lpstr>Где логика?</vt:lpstr>
      <vt:lpstr>Слайд 8</vt:lpstr>
      <vt:lpstr>Где логика?</vt:lpstr>
      <vt:lpstr>Слайд 10</vt:lpstr>
      <vt:lpstr>Где логика?</vt:lpstr>
      <vt:lpstr>Слайд 12</vt:lpstr>
      <vt:lpstr>Где логика?</vt:lpstr>
      <vt:lpstr>Где логика?</vt:lpstr>
      <vt:lpstr>Где логика?</vt:lpstr>
      <vt:lpstr>Где логика?</vt:lpstr>
      <vt:lpstr>Где логика?</vt:lpstr>
      <vt:lpstr>Где логика?</vt:lpstr>
      <vt:lpstr>Где логика?</vt:lpstr>
      <vt:lpstr>Где логика?</vt:lpstr>
      <vt:lpstr>Где логика?</vt:lpstr>
      <vt:lpstr>Где логика?</vt:lpstr>
      <vt:lpstr>Где логика?</vt:lpstr>
      <vt:lpstr>Где логика?</vt:lpstr>
      <vt:lpstr>Где логика?</vt:lpstr>
      <vt:lpstr>«Крошка енот»</vt:lpstr>
      <vt:lpstr>Где логика? </vt:lpstr>
      <vt:lpstr> 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 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логика ?</dc:title>
  <dc:creator>Семья</dc:creator>
  <cp:lastModifiedBy>Семья</cp:lastModifiedBy>
  <cp:revision>107</cp:revision>
  <dcterms:created xsi:type="dcterms:W3CDTF">2018-10-07T12:03:20Z</dcterms:created>
  <dcterms:modified xsi:type="dcterms:W3CDTF">2018-12-11T18:25:50Z</dcterms:modified>
</cp:coreProperties>
</file>